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5" r:id="rId4"/>
    <p:sldId id="276" r:id="rId5"/>
    <p:sldId id="258" r:id="rId6"/>
    <p:sldId id="277" r:id="rId7"/>
    <p:sldId id="257" r:id="rId8"/>
    <p:sldId id="261" r:id="rId9"/>
    <p:sldId id="266" r:id="rId10"/>
    <p:sldId id="262" r:id="rId11"/>
    <p:sldId id="264" r:id="rId12"/>
    <p:sldId id="260" r:id="rId13"/>
    <p:sldId id="27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697A-2F64-4DB3-ACDD-1378ED62D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70568-9B9E-479F-BC93-124C3E559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D2AA6-CD37-4D98-B8EA-8F24E4E0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EBA5A-2458-4FEA-90E5-5313E6E4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880D6-2EE1-422F-B641-7A5E334B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27264-22E2-499B-A996-FBD2E79F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8C2DB-B390-4EF6-B8F4-6D275227E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E25D5-1572-4B6A-8A9E-469C5576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7C69-63FB-479B-A250-54F13ADD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7F798-9A0E-491C-B6A9-7DEF4BA6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1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537765-4B92-42C9-B097-1D2FECA91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F91B0-98F3-426A-A8DF-B6632A94C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2F35-F285-45D5-83CB-53FAC8DA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925A-8805-411E-8EA0-DB7B7860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D2EA4-C068-4041-B7F5-C2ECFE84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6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E79D-37A9-4F6D-9877-15CA71E4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DA7A-ABDD-43DB-9578-86BC3EC95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7142-E82A-480A-9200-83B66D7E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BA510-4F92-4EF9-B50E-DAA54D05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51098-C51B-4454-9241-5D18929C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1EAE-FD07-4184-962A-1DC0866C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AAE7D-64AE-4AAF-B0D8-A309506AC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CD0AC-9E5E-4113-A06B-A31BE01F6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3639-7178-4A3F-9509-276690DE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D10AB-E989-4FD0-95AB-8B9574EA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3E63-54F4-4D4C-A932-EE863A15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D90C-35C1-4749-B191-9E32AD5D2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36991-25EC-4340-89AD-5B5EB2B08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60288-7DF0-4A23-ADAF-77A26488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A5BAB-F829-4539-A623-2290EA76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CCC15-DBD6-4C9E-9F44-2B977037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CAD9-8C7F-4DCC-8556-D76F3EBD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4956B-A463-47D5-9143-F36949DC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C7FB6-E17B-42C3-90F7-785D8070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3E96-951B-4EFC-9306-FF73B7852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AFA80-BDA7-4CA4-A419-F09866EDC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758F1-F222-4F06-B043-141C286C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DD3D4-0545-4AAA-BC8E-0CC59ED2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05E6D-0FCE-45B7-8A64-082802F0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0CF4-6F1A-4EBB-A039-5DD82A6F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AE671-781A-412F-AAB2-68EB4E2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92E5A-4736-442D-946F-F647D4FA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ABB4B-1036-4C82-994D-117A6445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1AA99-1BCD-4AD5-90FA-E7DB1031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BC87D-966D-4BF9-B569-06C85A9E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87D3-E457-4197-A835-9EBAD223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0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DC5C-F9FE-4DF3-A1B8-F1B500CA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12372-1B59-4F54-84F0-8458BD34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053C6-3488-4487-AF9E-A14A95E33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25690-9F46-4D4D-A3DE-7CEA03FE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A1C72-49CA-4FF2-A834-28674814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95FC2-DC6E-47B3-A238-8C6C54CB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4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3F39-E756-4396-B22E-7C595977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3110B-8503-40AD-8976-37A446DE3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C1F08-8CF2-4E93-BF54-8C3CF162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43AEA-47EA-42B6-A686-7395E8CF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90EEA-4FF1-4D52-ABA1-663D630E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45CA4-9E1E-45E4-B2B8-80BA9615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E9081-BB32-41E4-9391-2751A316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67885-3B74-471A-B9C9-1AC9DB6A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8CFAF-A3BC-422B-BEF7-54F2B607C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DE4DE-0034-48E4-B57D-B5447FAB1A58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FA851-AD36-4354-9DD5-71589A06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12E8D-3632-4C14-AA58-B83610973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495F6-F3C7-47D0-B482-7E8B08DA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6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3217-02C6-4294-AF38-6C042C37A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Paper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52C3B-916C-4441-97C5-8AB8A96E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40 Topics</a:t>
            </a:r>
          </a:p>
        </p:txBody>
      </p:sp>
    </p:spTree>
    <p:extLst>
      <p:ext uri="{BB962C8B-B14F-4D97-AF65-F5344CB8AC3E}">
        <p14:creationId xmlns:p14="http://schemas.microsoft.com/office/powerpoint/2010/main" val="244476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1806-3549-4DA7-B34E-112F2D13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D0077-582A-4C0D-9713-16F88015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3" y="1870364"/>
            <a:ext cx="4862530" cy="4324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53F50-398B-4590-9F38-1B6E49393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51" y="1973716"/>
            <a:ext cx="6021306" cy="354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0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E458B-152A-49F7-A6B6-43E105A4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1" y="1492134"/>
            <a:ext cx="7416347" cy="51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DB62-CC54-4ABF-A50F-5789E7E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 Figure 4 Research Theme Trends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1DA6F-89EA-4A7D-8F88-FF21A4C4F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9" y="1850570"/>
            <a:ext cx="8733800" cy="40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DB62-CC54-4ABF-A50F-5789E7E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 Research Theme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FA4EF-5D1C-418A-8913-1BB36DBB3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7" y="1619745"/>
            <a:ext cx="7365444" cy="48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6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Figure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E490C-C98D-46C4-AB93-90D120975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1614488"/>
            <a:ext cx="7723953" cy="51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29B-6631-4607-8258-25F3F513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424D6-2CAA-4383-998A-8897E060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2057400"/>
            <a:ext cx="75914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2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29B-6631-4607-8258-25F3F513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160B4-41E8-4364-9A28-2D3C3D093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30" y="365125"/>
            <a:ext cx="4648400" cy="6310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F14C8B-4779-41C7-922A-45E740DCA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729" y="550182"/>
            <a:ext cx="4380882" cy="39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929B-6631-4607-8258-25F3F513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121D9-F31E-4144-A65C-7B5D2D2E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28" y="1799544"/>
            <a:ext cx="6319157" cy="36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EDDB-6AA6-4383-8C9B-E9F2FB62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 Word Clouds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EC5CA-1345-43A1-9978-97974329D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5" y="1558301"/>
            <a:ext cx="7937959" cy="506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DB62-CC54-4ABF-A50F-5789E7EE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 Topic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310BC-8F67-4C34-B73E-B009C3C0F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" y="1565998"/>
            <a:ext cx="10790915" cy="510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91C7-DD7E-4F39-97F6-BF4658A5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 example Paragraph 6545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CAA35-B416-48FB-9FF2-24F4155B8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" y="2036618"/>
            <a:ext cx="11260796" cy="41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1C41-B13B-4CF3-B3C8-88A367F6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6 t-SNE cluster of documents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00D98-ECE6-4AF9-9E42-069E37D12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78" y="1519775"/>
            <a:ext cx="6053511" cy="53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9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A321-F2F5-44E0-9E0A-BBDC997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 Figure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883B7-C0FC-475E-BE62-B75834243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76" y="1690688"/>
            <a:ext cx="5654044" cy="502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6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8008</TotalTime>
  <Words>52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Paper Figures</vt:lpstr>
      <vt:lpstr>Table 1</vt:lpstr>
      <vt:lpstr>Table 2</vt:lpstr>
      <vt:lpstr>Table 3</vt:lpstr>
      <vt:lpstr>Figure 2 Word Clouds</vt:lpstr>
      <vt:lpstr>Figure 3 Topic Trends</vt:lpstr>
      <vt:lpstr>Figure 5 example Paragraph 6545</vt:lpstr>
      <vt:lpstr>Figure 6 t-SNE cluster of documents</vt:lpstr>
      <vt:lpstr>Sup Figure 1</vt:lpstr>
      <vt:lpstr>Supplemental Figure 1</vt:lpstr>
      <vt:lpstr>Supplemental Figure 2</vt:lpstr>
      <vt:lpstr>Sup Figure 4 Research Theme Trends</vt:lpstr>
      <vt:lpstr>Figure 4 Research Theme Trends</vt:lpstr>
      <vt:lpstr>Supplemental Figure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Outlines</dc:title>
  <dc:creator>Thomas Porturas</dc:creator>
  <cp:lastModifiedBy>Thomas Porturas</cp:lastModifiedBy>
  <cp:revision>24</cp:revision>
  <dcterms:created xsi:type="dcterms:W3CDTF">2020-04-08T20:57:52Z</dcterms:created>
  <dcterms:modified xsi:type="dcterms:W3CDTF">2020-05-01T18:24:25Z</dcterms:modified>
</cp:coreProperties>
</file>